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408712" cy="2664296"/>
          </a:xfrm>
        </p:spPr>
        <p:txBody>
          <a:bodyPr>
            <a:noAutofit/>
          </a:bodyPr>
          <a:lstStyle/>
          <a:p>
            <a:r>
              <a:rPr lang="ru-RU" sz="2400" b="1" u="sng" dirty="0"/>
              <a:t>«Мы разные, но мы вместе»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программа психологической помощи семьям с детьми, вынужденно покинувших зоны боевых действий.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5712179" cy="864096"/>
          </a:xfrm>
        </p:spPr>
        <p:txBody>
          <a:bodyPr/>
          <a:lstStyle/>
          <a:p>
            <a:r>
              <a:rPr lang="ru-RU" sz="1800" i="1" dirty="0">
                <a:solidFill>
                  <a:schemeClr val="tx1"/>
                </a:solidFill>
                <a:latin typeface="+mj-lt"/>
              </a:rPr>
              <a:t>Адаптировано на семьях прибывших из зоны боевых действий.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C:\Users\Admin\Desktop\psihologi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39" y="3068960"/>
            <a:ext cx="266429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4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432047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РЕАЛИЗАЦИЯ ПРОГРАММЫ: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700808"/>
            <a:ext cx="5712179" cy="35598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Программа психологической и педагогической поддержки могут быть ориентированы: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а развитие коммуникативных навыков, формирование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сензитивности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а формирование уверенного поведения и социальной успешности;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а развитие готовности к самоопределению и способности к осуществлению морального выбора;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Наиболее эффективной формой реализации подобных программ является тренинг; формирование ценностных ориентаций успешно проходит в устойчивых детских подростковых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обьединениях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, ориентированных на коллективную деятельность.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5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7200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ВЫВОДЫ: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988840"/>
            <a:ext cx="5712179" cy="327178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Проведенную программу психологической помощи семье с детьми, вынужденно покинувшим зоны боевых действий, можно считать достаточно успешной и эффективной.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Эффективность характеризуется волнообразной динамикой, подъем эффективности на начальном этапе, спад к середине цикла, в связи с чем программа имела цикличность и применялась с учетом индивидуальных особенностей.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Дальнейшая работа отмечена наличием положительной динамики.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Программу  по оказанию психологической помощи планируется продолжать в заданном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59989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3"/>
            <a:ext cx="5723468" cy="8640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ЗАКЛЮЧЕНИЕ: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264696" cy="352839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В настоящее время в России одной из наиболее уязвимых и социально незащищенных групп населения являются вынужденные мигранты. Если учесть, что более половины любой группы вынужденных мигрантов обычно составляют дети, то становится очевидным, что и на их плечи ложится тяжелый груз проблем, с которыми сталкивается данная категория населения. Дети уязвимы, зависимы, им необходима поддержка взрослых не только для физического выживания, но и для психологического и социального благополучия, и для успешной адаптации в новом окружении. Дети вынужденных мигрантов - прежде всего остаются детьми и поэтому требуют к себе особого внимания.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Исходной посылкой и основной проблемой обучения и адаптации детей – мигрантов как фактора их социальной адаптации, как мы отметили, является знание ими русского языка.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мой взгляд, важнейшим условием эффективности адаптационного процесса детей мигрантов является максимальное удовлетворение актуальных потребностей, среди которых наибольшее значение приобретают следующие потребности в: чувстве общности, общении, хороших взаимоотношениях, принадлежности к определенной группе, получении знаний, самореализации, возможности быть социально-психологической защищенным, уверенности в будущем, материальном благополучии, благоприятных условиях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проживания.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3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5723468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Ожидаемый результат: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628800"/>
            <a:ext cx="5712179" cy="3631822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dirty="0"/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положительного отношения у подростка к себе и другим, осознания себя;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Понять, что нужно изменить в себе, увидеть себя глазами других, формирование навыков самоанализа и самоконтроля;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Определение профессиональных интересов;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   Развитие способностей устанавливать контакт с окружающими;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умения позитивно разрешать конфликты;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Развитие чувства ответственности.</a:t>
            </a:r>
          </a:p>
          <a:p>
            <a:pPr algn="l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8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4"/>
            <a:ext cx="5797127" cy="936104"/>
          </a:xfrm>
        </p:spPr>
        <p:txBody>
          <a:bodyPr>
            <a:noAutofit/>
          </a:bodyPr>
          <a:lstStyle/>
          <a:p>
            <a:r>
              <a:rPr lang="ru-RU" sz="2000" i="1" dirty="0"/>
              <a:t>Воронежская область, </a:t>
            </a:r>
            <a:r>
              <a:rPr lang="ru-RU" sz="2000" i="1" dirty="0" err="1"/>
              <a:t>Воробьёвский</a:t>
            </a:r>
            <a:r>
              <a:rPr lang="ru-RU" sz="2000" i="1" dirty="0"/>
              <a:t> район, </a:t>
            </a:r>
            <a:r>
              <a:rPr lang="ru-RU" sz="2000" i="1" dirty="0" err="1"/>
              <a:t>с.Воробьёвка</a:t>
            </a:r>
            <a:r>
              <a:rPr lang="ru-RU" sz="2000" i="1" dirty="0"/>
              <a:t>, ул. Советская 1г</a:t>
            </a:r>
            <a:br>
              <a:rPr lang="ru-RU" sz="2000" i="1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3" y="2276872"/>
            <a:ext cx="2304257" cy="2736304"/>
          </a:xfrm>
        </p:spPr>
        <p:txBody>
          <a:bodyPr>
            <a:normAutofit/>
          </a:bodyPr>
          <a:lstStyle/>
          <a:p>
            <a:endParaRPr lang="ru-RU" sz="20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5" name="Picture 3" descr="C:\Users\Admin\Desktop\Фото ЦЕНТР\PHOTO-2022-02-03-10-4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67" y="1844824"/>
            <a:ext cx="3416315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Педагог-психолог: Кулешова Ольга Александровна</a:t>
            </a:r>
            <a:endParaRPr lang="ru-RU" sz="2800" dirty="0"/>
          </a:p>
        </p:txBody>
      </p:sp>
      <p:pic>
        <p:nvPicPr>
          <p:cNvPr id="1026" name="Picture 2" descr="C:\Users\Admin\Desktop\видосы\264880455_974281513228669_84796686859012895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2119313"/>
            <a:ext cx="3603625" cy="36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КАЗЕННОЕ УЧРЕЖДЕНИЕ ВОРОНЕЖСКОЙ ОБЛАСТИ «ВОРОБЬЕВСКИЙ СОЦИАЛЬНО-РЕАБИЛИТАЦИОННЫЙ ЦЕНТР ДЛЯ НЕСОВЕРШЕННОЛЕТНИХ»</a:t>
            </a:r>
          </a:p>
        </p:txBody>
      </p:sp>
      <p:pic>
        <p:nvPicPr>
          <p:cNvPr id="2052" name="Picture 4" descr="C:\Users\Admin\Desktop\Фото ЦЕНТР\PHOTO-2022-02-07-14-49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5" y="2119313"/>
            <a:ext cx="2694272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72007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ПРОГРАММЫ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132856"/>
            <a:ext cx="5712179" cy="312776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Психологическое сопровождение семей с детьми прибывших из зоны боевых действий в период социокультурной адаптации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Установление контакта с семьей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Выявление проблем и трудностей в семье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Организация самопознания в процессе конструктивной обратной связи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Оказание помощи в разрешении межличностных конфликтов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Обеспечение коррекции личности (при наличии проблем)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Формирование стрессоустойчивости к жизненным обстоятельствам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0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93610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ПРАКТИЧЕСКАЯ ЗНАЧИМОСТЬ ПРОГРАММЫ: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276872"/>
            <a:ext cx="5712179" cy="298375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Программа представляет практическую разработку занятий в виде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тренинговых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, практических занятий, упражнений.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Современная политическая, социокультурная ситуация в России создает ряд проблем, которые необходимо решить на социально-психологическом уровне.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В единую стратегию действий войдут индивидуальные и групповые формы развивающих (коррекционных) занятий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1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ПРОГРАММЫ: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Актуальность программы продиктована изменениями, происходящими в миграционных процессах на территории РФ, что привело к появлению в общеобразовательных учреждениях детей мигрантов, а в пунктах временного пребывания семей с детьми. Дети резко изменившие среду проживания, языковую среду, испытывают трудности, сложности в социальной и психологической адаптации к новой культуре, новым привычкам, традициям, обычаям, новым ценностным ориентирам, новым отношениям и знакомствам.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Актуальность проблемы обусловлена также и тем, что до настоящего времени недостаточно изучены учебно-образовательные аспекты адаптации  мигрантов, в том числе, интеграция детей-мигрантов в российскую систему образования на всех его ступенях.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</TotalTime>
  <Words>640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«Мы разные, но мы вместе»  программа психологической помощи семьям с детьми, вынужденно покинувших зоны боевых действий.   </vt:lpstr>
      <vt:lpstr>Ожидаемый результат: </vt:lpstr>
      <vt:lpstr>Воронежская область, Воробьёвский район, с.Воробьёвка, ул. Советская 1г </vt:lpstr>
      <vt:lpstr>Педагог-психолог: Кулешова Ольга Александровна</vt:lpstr>
      <vt:lpstr>КАЗЕННОЕ УЧРЕЖДЕНИЕ ВОРОНЕЖСКОЙ ОБЛАСТИ «ВОРОБЬЕВСКИЙ СОЦИАЛЬНО-РЕАБИЛИТАЦИОННЫЙ ЦЕНТР ДЛЯ НЕСОВЕРШЕННОЛЕТНИХ»</vt:lpstr>
      <vt:lpstr>ЦЕЛЬ ПРОГРАММЫ:</vt:lpstr>
      <vt:lpstr>ЗАДАЧИ ПРОГРАММЫ:</vt:lpstr>
      <vt:lpstr>ПРАКТИЧЕСКАЯ ЗНАЧИМОСТЬ ПРОГРАММЫ:</vt:lpstr>
      <vt:lpstr>АКТУАЛЬНОСТЬ ПРОГРАММЫ:</vt:lpstr>
      <vt:lpstr>РЕАЛИЗАЦИЯ ПРОГРАММЫ:</vt:lpstr>
      <vt:lpstr>ВЫВОДЫ:</vt:lpstr>
      <vt:lpstr>ЗАКЛЮЧЕНИЕ: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разные, но мы вместе»  программа психологической помощи семьям с детьми, вынужденно покинувших зоны боевых действий.</dc:title>
  <dc:creator>Admin</dc:creator>
  <cp:lastModifiedBy>Admin</cp:lastModifiedBy>
  <cp:revision>17</cp:revision>
  <cp:lastPrinted>2023-03-20T07:26:45Z</cp:lastPrinted>
  <dcterms:created xsi:type="dcterms:W3CDTF">2023-03-16T09:40:49Z</dcterms:created>
  <dcterms:modified xsi:type="dcterms:W3CDTF">2023-03-30T12:54:35Z</dcterms:modified>
</cp:coreProperties>
</file>